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6" r:id="rId2"/>
    <p:sldId id="258" r:id="rId3"/>
    <p:sldId id="262" r:id="rId4"/>
    <p:sldId id="261" r:id="rId5"/>
    <p:sldId id="259" r:id="rId6"/>
    <p:sldId id="263" r:id="rId7"/>
    <p:sldId id="264" r:id="rId8"/>
    <p:sldId id="265" r:id="rId9"/>
    <p:sldId id="257" r:id="rId10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65"/>
  </p:normalViewPr>
  <p:slideViewPr>
    <p:cSldViewPr snapToGrid="0" snapToObjects="1">
      <p:cViewPr>
        <p:scale>
          <a:sx n="90" d="100"/>
          <a:sy n="90" d="100"/>
        </p:scale>
        <p:origin x="182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A3F8ECC-E31F-7E41-AC29-C680D0B948CF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8937F9-D186-6F41-81E6-FA4EA2C65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22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7B0A4CC-99FF-8C41-8BFB-B187EA026806}" type="datetimeFigureOut">
              <a:rPr lang="en-US"/>
              <a:pPr>
                <a:defRPr/>
              </a:pPr>
              <a:t>9/11/2019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6DB99D0-6FB1-274E-9412-A3AA54F5F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9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53" y="2804159"/>
            <a:ext cx="4517707" cy="1614563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1053" y="4673827"/>
            <a:ext cx="4517707" cy="1119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3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62838" cy="1325563"/>
          </a:xfrm>
        </p:spPr>
        <p:txBody>
          <a:bodyPr>
            <a:normAutofit/>
          </a:bodyPr>
          <a:lstStyle>
            <a:lvl1pPr>
              <a:defRPr sz="35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46283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3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11211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78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5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87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82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1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lāgots izkārtojum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52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Rediģēt šablona virsraksta stilu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Noklikšķiniet, lai rediģētu šablona teksta stilus</a:t>
            </a:r>
          </a:p>
          <a:p>
            <a:pPr lvl="1"/>
            <a:r>
              <a:rPr lang="lv-LV" altLang="en-US"/>
              <a:t>Otrais līmenis</a:t>
            </a:r>
          </a:p>
          <a:p>
            <a:pPr lvl="2"/>
            <a:r>
              <a:rPr lang="lv-LV" altLang="en-US"/>
              <a:t>Trešais līmenis</a:t>
            </a:r>
          </a:p>
          <a:p>
            <a:pPr lvl="3"/>
            <a:r>
              <a:rPr lang="lv-LV" altLang="en-US"/>
              <a:t>Ceturtais līmenis</a:t>
            </a:r>
          </a:p>
          <a:p>
            <a:pPr lvl="4"/>
            <a:r>
              <a:rPr lang="lv-LV" altLang="en-US"/>
              <a:t>Piektais līmenis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9/5/19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Open Data Hackathon for Municipalities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B924C1-9DB8-8244-A6D2-D5B54CE48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datacollec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visit.valmiera.l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A1BB7D-BFFE-421D-A104-14D4BD1778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Atvērtie dati</a:t>
            </a:r>
            <a:endParaRPr lang="en-US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BC73FBE-860B-4B1E-A37C-D5BC8E484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053" y="4032072"/>
            <a:ext cx="4517707" cy="1119673"/>
          </a:xfrm>
        </p:spPr>
        <p:txBody>
          <a:bodyPr/>
          <a:lstStyle/>
          <a:p>
            <a:r>
              <a:rPr lang="lv-LV" dirty="0"/>
              <a:t>Atvērto datu resursi</a:t>
            </a:r>
          </a:p>
          <a:p>
            <a:r>
              <a:rPr lang="lv-LV" dirty="0" err="1"/>
              <a:t>Hakatona</a:t>
            </a:r>
            <a:r>
              <a:rPr lang="lv-LV" dirty="0"/>
              <a:t> risinājumi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195DE65D-4E82-4993-A0EC-62A79ABD6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BB5118-5A02-4029-85EC-C0AAAF102D96}"/>
              </a:ext>
            </a:extLst>
          </p:cNvPr>
          <p:cNvSpPr txBox="1"/>
          <p:nvPr/>
        </p:nvSpPr>
        <p:spPr>
          <a:xfrm>
            <a:off x="8271934" y="5151745"/>
            <a:ext cx="376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Baiba Zvejniece</a:t>
            </a:r>
          </a:p>
          <a:p>
            <a:r>
              <a:rPr lang="lv-LV" dirty="0"/>
              <a:t>Valmieras Attīstības aģentūras Uzņēmējdarbības vides </a:t>
            </a:r>
          </a:p>
          <a:p>
            <a:r>
              <a:rPr lang="lv-LV" dirty="0"/>
              <a:t>attīstības vadītāja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50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35650D-4C86-4ECE-9690-AB5C7F985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Atvērto datu </a:t>
            </a:r>
            <a:r>
              <a:rPr lang="lv-LV" dirty="0" err="1"/>
              <a:t>hakatons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1210D8F-7736-421C-9DF5-2FB31BABF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1355"/>
            <a:ext cx="5875867" cy="3922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DB811B-36A1-4242-8D4E-978C619CABF3}"/>
              </a:ext>
            </a:extLst>
          </p:cNvPr>
          <p:cNvSpPr txBox="1"/>
          <p:nvPr/>
        </p:nvSpPr>
        <p:spPr>
          <a:xfrm>
            <a:off x="6807200" y="1521355"/>
            <a:ext cx="3471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18.-19.oktobris</a:t>
            </a:r>
          </a:p>
          <a:p>
            <a:endParaRPr lang="lv-LV" dirty="0"/>
          </a:p>
          <a:p>
            <a:r>
              <a:rPr lang="lv-LV" dirty="0"/>
              <a:t>Vidzemes Augstskola,</a:t>
            </a:r>
          </a:p>
          <a:p>
            <a:r>
              <a:rPr lang="lv-LV" dirty="0"/>
              <a:t>Tērbatas 10, Valmiera</a:t>
            </a:r>
          </a:p>
          <a:p>
            <a:endParaRPr lang="en-US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BCACF5E-EBDF-44A1-9EFD-EABB2EA92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47170"/>
            <a:ext cx="1697859" cy="392653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1BE927A4-E28B-4DF6-8A87-3B7BE42DC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0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A1CF0C-C6D3-4BE7-8534-AF2982327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Atvērto datu resursi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7016BA2-0300-419A-B1A4-F2C377927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Kādi atvērtie dati ir mūsu pašvaldībai?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0D242D9C-DEDF-44C6-8B41-BA3BA34A2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52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DC1EFC5-AEA0-485E-ACF5-10FC86A4F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u="sng" dirty="0"/>
              <a:t>Sensoru dati</a:t>
            </a:r>
          </a:p>
          <a:p>
            <a:pPr marL="0" indent="0">
              <a:buNone/>
            </a:pPr>
            <a:r>
              <a:rPr lang="lv-LV" dirty="0"/>
              <a:t>2 veidu sensori</a:t>
            </a:r>
          </a:p>
          <a:p>
            <a:r>
              <a:rPr lang="lv-LV" dirty="0"/>
              <a:t>Mobilais sensors, kas uzskaita satiksmes plūsmu dažādās vietās pilsētā</a:t>
            </a:r>
          </a:p>
          <a:p>
            <a:r>
              <a:rPr lang="lv-LV" dirty="0"/>
              <a:t>Sensors, kas uzskaita riteņbraucēju un gājēju plūsmu uz gājēju tilta</a:t>
            </a:r>
          </a:p>
          <a:p>
            <a:endParaRPr lang="lv-LV" dirty="0"/>
          </a:p>
          <a:p>
            <a:r>
              <a:rPr lang="lv-LV" dirty="0"/>
              <a:t>Plānots ieviest statiskus satiksmes plūsmas uzskaites sensorus</a:t>
            </a:r>
            <a:endParaRPr lang="en-US" dirty="0"/>
          </a:p>
        </p:txBody>
      </p:sp>
      <p:sp>
        <p:nvSpPr>
          <p:cNvPr id="4" name="Virsraksts 1">
            <a:extLst>
              <a:ext uri="{FF2B5EF4-FFF2-40B4-BE49-F238E27FC236}">
                <a16:creationId xmlns:a16="http://schemas.microsoft.com/office/drawing/2014/main" id="{29F59070-5731-4CE9-9F4F-A8196EF43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62838" cy="1325563"/>
          </a:xfrm>
        </p:spPr>
        <p:txBody>
          <a:bodyPr/>
          <a:lstStyle/>
          <a:p>
            <a:r>
              <a:rPr lang="lv-LV" dirty="0"/>
              <a:t>Atvērtie dati</a:t>
            </a:r>
            <a:endParaRPr lang="en-US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8B2C7286-4E42-4453-8DD6-6D6CFFC67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8224B43B-3F7C-45FB-83EB-6B506AF51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370" y="636058"/>
            <a:ext cx="3481791" cy="1800000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51F07543-3ECD-4169-89F1-F03BB63E8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628" y="1538625"/>
            <a:ext cx="2881283" cy="1800000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7652C656-1A70-4427-ABFC-1AE9859E6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038" y="3183995"/>
            <a:ext cx="356288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6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DEF3F7-CE64-4E4A-805F-66B5919F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Atvērtie dati: kā sagatavot publicēšanai?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B39A00-17D8-4280-8331-0850E8A66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Sensoru dati / pakalpojumu sniedz </a:t>
            </a:r>
            <a:r>
              <a:rPr lang="en-GB" dirty="0">
                <a:hlinkClick r:id="rId2"/>
              </a:rPr>
              <a:t>www.datacollect.com</a:t>
            </a:r>
            <a:r>
              <a:rPr lang="lv-LV" dirty="0"/>
              <a:t>, kas ļauj par 99 EUR (vienreizējs maksājums) datus konvertēt </a:t>
            </a:r>
            <a:r>
              <a:rPr lang="lv-LV" dirty="0" err="1"/>
              <a:t>csv</a:t>
            </a:r>
            <a:r>
              <a:rPr lang="lv-LV" dirty="0"/>
              <a:t> formātā</a:t>
            </a:r>
          </a:p>
          <a:p>
            <a:endParaRPr lang="lv-LV" dirty="0"/>
          </a:p>
          <a:p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83514B7-1A25-4D23-AC53-BBE1FF132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054" y="3174030"/>
            <a:ext cx="4985279" cy="2494655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66F784A-9866-4C1C-92E0-143659B57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4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25E07C-3BE5-417C-9684-081E7FB59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Atvērtie dati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B5D2A2D-FFFD-4581-9374-A2B6087EC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000" u="sng" dirty="0"/>
              <a:t>Kultūras centra statistika</a:t>
            </a:r>
          </a:p>
          <a:p>
            <a:r>
              <a:rPr lang="lv-LV" sz="2000" dirty="0"/>
              <a:t>pasākumu skaits (maksas/bezmaksas/veids)</a:t>
            </a:r>
          </a:p>
          <a:p>
            <a:r>
              <a:rPr lang="lv-LV" sz="2000" dirty="0"/>
              <a:t>apmeklētāju skaits (maksas/bezmaksas pasākumos)</a:t>
            </a:r>
          </a:p>
          <a:p>
            <a:r>
              <a:rPr lang="lv-LV" sz="2000" dirty="0"/>
              <a:t>izbraukuma norišu skaits (maksas/bezmaksas).</a:t>
            </a:r>
          </a:p>
          <a:p>
            <a:endParaRPr lang="lv-LV" sz="2000" dirty="0"/>
          </a:p>
          <a:p>
            <a:pPr marL="0" indent="0">
              <a:buNone/>
            </a:pPr>
            <a:endParaRPr lang="lv-LV" sz="2000" dirty="0"/>
          </a:p>
          <a:p>
            <a:r>
              <a:rPr lang="lv-LV" sz="2000" dirty="0"/>
              <a:t>pārskats par pēdējiem 4-5 gadiem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B11BE78-C941-4227-A912-2548004EF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  <p:pic>
        <p:nvPicPr>
          <p:cNvPr id="1031" name="Picture 7" descr="AttÄlu rezultÄti vaicÄjumam âvalmieras kultÅ«ras centrsâ">
            <a:extLst>
              <a:ext uri="{FF2B5EF4-FFF2-40B4-BE49-F238E27FC236}">
                <a16:creationId xmlns:a16="http://schemas.microsoft.com/office/drawing/2014/main" id="{7FE861E9-1096-4F20-86B8-4940377B0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189" y="1027906"/>
            <a:ext cx="377528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Bilde">
            <a:extLst>
              <a:ext uri="{FF2B5EF4-FFF2-40B4-BE49-F238E27FC236}">
                <a16:creationId xmlns:a16="http://schemas.microsoft.com/office/drawing/2014/main" id="{106A16DB-9175-4112-B38D-210226EEE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002" y="266804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FE112678-CEF5-4083-BFE3-AD9BCC427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6220" y="3994327"/>
            <a:ext cx="4466667" cy="1800000"/>
          </a:xfrm>
          <a:prstGeom prst="rect">
            <a:avLst/>
          </a:prstGeom>
        </p:spPr>
      </p:pic>
      <p:pic>
        <p:nvPicPr>
          <p:cNvPr id="15" name="Picture 3" descr="AttÄlu rezultÄti vaicÄjumam âvalmieras kultÅ«ras centrs logoâ">
            <a:extLst>
              <a:ext uri="{FF2B5EF4-FFF2-40B4-BE49-F238E27FC236}">
                <a16:creationId xmlns:a16="http://schemas.microsoft.com/office/drawing/2014/main" id="{8CED81B9-5765-4B03-B87B-611A5CEC1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220" y="365125"/>
            <a:ext cx="200557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12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ACB647D-A1CE-4F87-815F-FE75C7F27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dirty="0"/>
              <a:t>Tūrisma informācijas centra dati</a:t>
            </a:r>
          </a:p>
          <a:p>
            <a:r>
              <a:rPr lang="nn-NO" sz="2400" dirty="0"/>
              <a:t>Audiogida statistika</a:t>
            </a:r>
            <a:endParaRPr lang="lv-LV" sz="2400" dirty="0"/>
          </a:p>
          <a:p>
            <a:r>
              <a:rPr lang="nn-NO" sz="2400" dirty="0"/>
              <a:t>Instagram statistika</a:t>
            </a:r>
            <a:endParaRPr lang="lv-LV" sz="2400" dirty="0"/>
          </a:p>
          <a:p>
            <a:r>
              <a:rPr lang="nn-NO" sz="2400" dirty="0"/>
              <a:t>Vortāla </a:t>
            </a:r>
            <a:r>
              <a:rPr lang="nn-NO" sz="2400" dirty="0">
                <a:hlinkClick r:id="rId2"/>
              </a:rPr>
              <a:t>www.visit.valmiera.lv</a:t>
            </a:r>
            <a:r>
              <a:rPr lang="nn-NO" sz="2400" dirty="0"/>
              <a:t> statistika </a:t>
            </a:r>
            <a:endParaRPr lang="lv-LV" sz="2400" dirty="0"/>
          </a:p>
          <a:p>
            <a:r>
              <a:rPr lang="nn-NO" sz="2400" dirty="0"/>
              <a:t>Valmieras TIC apmeklētāju statistika</a:t>
            </a:r>
            <a:endParaRPr lang="lv-LV" sz="2400" dirty="0"/>
          </a:p>
          <a:p>
            <a:r>
              <a:rPr lang="nn-NO" sz="2400" dirty="0"/>
              <a:t>Twitter statistika</a:t>
            </a:r>
            <a:endParaRPr lang="lv-LV" sz="2400" dirty="0"/>
          </a:p>
          <a:p>
            <a:endParaRPr lang="lv-LV" sz="2400" dirty="0"/>
          </a:p>
          <a:p>
            <a:r>
              <a:rPr lang="lv-LV" sz="2400" dirty="0"/>
              <a:t>pārskats par pēdējiem 5 gadiem</a:t>
            </a:r>
            <a:endParaRPr lang="en-US" sz="2400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B50F7968-06FD-42DF-B435-61922C0C9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62838" cy="1325563"/>
          </a:xfrm>
        </p:spPr>
        <p:txBody>
          <a:bodyPr/>
          <a:lstStyle/>
          <a:p>
            <a:r>
              <a:rPr lang="lv-LV" dirty="0"/>
              <a:t>Atvērtie dati</a:t>
            </a:r>
            <a:endParaRPr lang="en-US" dirty="0"/>
          </a:p>
        </p:txBody>
      </p:sp>
      <p:pic>
        <p:nvPicPr>
          <p:cNvPr id="2050" name="Picture 2" descr="AttÄlu rezultÄti vaicÄjumam âvalmieras tÅ«risma informÄcijas centrsâ">
            <a:extLst>
              <a:ext uri="{FF2B5EF4-FFF2-40B4-BE49-F238E27FC236}">
                <a16:creationId xmlns:a16="http://schemas.microsoft.com/office/drawing/2014/main" id="{4D9C4F81-CD6A-4CF0-B0E4-02D273747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800" y="1825625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F33A80E8-8535-4134-9DB2-CD75998F5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3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A1CF0C-C6D3-4BE7-8534-AF2982327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Hakatona</a:t>
            </a:r>
            <a:r>
              <a:rPr lang="lv-LV" dirty="0"/>
              <a:t> risinājumi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7016BA2-0300-419A-B1A4-F2C377927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Kas vērtīgs iegūstams pašvaldībai, apstrādājot atvērtos datus?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0D242D9C-DEDF-44C6-8B41-BA3BA34A2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30" y="5731933"/>
            <a:ext cx="2241714" cy="8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56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70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HFM 2019 prezentacija_gaisa" id="{77FE2C0D-FEF4-2049-9F6C-8799F6934DA8}" vid="{CBBD670F-177D-D04E-89C2-6D5D84C515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ODHFM 2019 prezentacija_gaisa</Template>
  <TotalTime>139</TotalTime>
  <Words>164</Words>
  <Application>Microsoft Office PowerPoint</Application>
  <PresentationFormat>Platekrāna</PresentationFormat>
  <Paragraphs>41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Office dizains</vt:lpstr>
      <vt:lpstr>Atvērtie dati</vt:lpstr>
      <vt:lpstr>Atvērto datu hakatons</vt:lpstr>
      <vt:lpstr>Atvērto datu resursi</vt:lpstr>
      <vt:lpstr>Atvērtie dati</vt:lpstr>
      <vt:lpstr>Atvērtie dati: kā sagatavot publicēšanai?</vt:lpstr>
      <vt:lpstr>Atvērtie dati</vt:lpstr>
      <vt:lpstr>Atvērtie dati</vt:lpstr>
      <vt:lpstr>Hakatona risinājumi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Valmieras pilsēta</dc:title>
  <dc:creator>Baiba Zvejniece</dc:creator>
  <cp:lastModifiedBy>Baiba Zvejniece</cp:lastModifiedBy>
  <cp:revision>13</cp:revision>
  <cp:lastPrinted>2019-09-11T16:04:25Z</cp:lastPrinted>
  <dcterms:created xsi:type="dcterms:W3CDTF">2019-09-11T13:45:46Z</dcterms:created>
  <dcterms:modified xsi:type="dcterms:W3CDTF">2019-09-11T16:05:33Z</dcterms:modified>
</cp:coreProperties>
</file>